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2" r:id="rId7"/>
    <p:sldId id="268" r:id="rId8"/>
    <p:sldId id="261" r:id="rId9"/>
    <p:sldId id="263" r:id="rId10"/>
    <p:sldId id="264" r:id="rId11"/>
    <p:sldId id="266" r:id="rId12"/>
    <p:sldId id="265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1" autoAdjust="0"/>
    <p:restoredTop sz="63989" autoAdjust="0"/>
  </p:normalViewPr>
  <p:slideViewPr>
    <p:cSldViewPr snapToGrid="0">
      <p:cViewPr varScale="1">
        <p:scale>
          <a:sx n="71" d="100"/>
          <a:sy n="71" d="100"/>
        </p:scale>
        <p:origin x="1018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815" y="4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6T07:01:26.7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0,'74'22,"-15"-9,0-3,0-3,0-3,1-2,13-3,-11 2,183 6,150 26,-235-19,2-8,46-9,-49 2,1538 0,2598 1,-4077-17,407 11,-538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6T07:01:46.53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2 675,'0'8,"0"-7,-1 1,1 0,0 0,0 0,0-1,0 1,0 0,0 0,0 0,1-1,-1 1,1 0,-1 0,1-1,0 1,-1 0,1-1,0 1,0-1,0 1,0-1,1 1,-1-1,0 0,1 0,-1 0,0 1,1-1,-1-1,1 2,11 0,0 1,-1-1,1-1,0 0,0-1,0 0,0-1,0-1,-1 0,11-3,-18 4,23-3,1-2,-1-1,0-1,0-1,-1-1,0-2,-1-1,0 0,-1-2,-1-2,-1 0,19-17,-34 24,-1 1,0-1,-1 0,0 0,-1-1,0 0,-1 0,0 0,-1-1,0 1,0-1,-1 0,-1 1,0-1,-1 0,0-1,43-183,3 72,-45 123,-1-1,1 1,-1-1,1 1,0-1,-1 1,1-1,0 1,0 0,0-1,0 1,0 0,0 0,1 0,-1 0,0 0,0 0,1 0,-1 0,1 0,-1 1,1-1,-1 1,1-1,-1 1,1 0,0-1,-1 1,1 0,-1 0,1 0,0 0,-1 0,1 0,-1 1,1-1,0 1,-1-1,1 1,-1-1,1 1,-1 0,0 0,1 0,-1-1,0 2,1-1,-1 0,0 0,0 0,0 0,0 1,16 19,-1 0,-1 0,-1 2,-1-1,-1 2,-1 0,-1 0,7 25,-7-22,-1-1,-2 0,0 0,-2 1,-1 0,-1 0,-1 0,-2 0,-1 9,0-3,-1-21,1 1,0-1,1 1,0-1,1 0,0 1,1-1,1 0,0 1,0-2,2 1,-1 0,4 4,-4-12,0 1,1-1,0-1,0 1,0-1,0 0,1 0,-1 0,1-1,0 0,-1 0,1 0,0-1,0 0,0 0,1-1,-1 1,6-2,19 5,117 17,-140-22,-1-1,0-1,0 1,0-1,0 0,-1-1,1 1,-1-1,0-1,0 1,0-1,-1 0,1 0,-1-1,-1 0,1 0,-1 0,0 0,0-1,-1 1,1-1,-2 0,1 0,1-7,8-9,-3 6,1 1,-1-1,-1 0,0-1,-1 0,-1 0,-1 0,0-1,1-16,-8-126,3 151,1 1,-1 0,2 0,-1 0,1 0,1 0,-1 1,1-1,1 1,0 0,0 0,0 1,18-32,-20 32,31-79,-33 84,-1 0,1 0,-1-1,0 1,0 0,0 0,0-1,0 1,-1 0,1 0,-1 0,1-1,-1 1,0 0,0 0,0 0,0 0,0 0,0 0,0 0,-1 1,1-1,-1 0,1 1,-1-1,0 1,0 0,1-1,-1 1,0 0,0 0,0 0,-1 0,1 1,0-1,0 0,-2 1,0-2,0 0,0 0,0 1,-1 0,1 0,0 0,0 0,-1 0,1 1,0 0,-1 0,1 0,0 1,-1-1,1 1,0 0,0 0,-1 1,1-1,0 1,0 0,1 0,-1 0,0 1,1-1,-1 1,1 0,0 0,0 0,0 0,0 1,1-1,-1 1,1-1,0 1,2 5,1 0,0-1,0 0,1 1,1-1,-1 0,1 0,1 0,-1 0,1-1,1 1,-1-1,1 0,0 0,1-1,0 0,0 0,0 0,1 0,0-1,0 0,0-1,0 0,1 0,0 0,1 0,8 7,37 26,-1 2,-1 2,37 41,-73-62,0 1,-2 1,0 0,-2 1,0 0,-2 1,0 1,-2-1,0 1,-1 8,42 108,-42-126,-3-2,1-1,0 0,1-1,1 1,0-1,0 0,1-1,1 0,0 0,1 0,-9-9,0 0,0 0,0 0,1 0,-1-1,0 1,1 0,-1-1,0 1,1-1,-1 1,1-1,-1 0,1 1,-1-1,1 0,-1 0,1 0,-1 0,1 0,-1-1,1 1,-1 0,1-1,-1 1,1-1,-1 1,0-1,1 0,-1 0,0 0,1 1,-1-1,0 0,0-1,0 1,0 0,0 0,0 0,0 0,-1-1,1 1,0 0,0-2,20-68,-1-220,1 219,4 1,2 2,4 0,3 0,-33 69,49-136,-50 135,0 0,0 0,0 0,0 0,1 0,-1 0,0 0,0 0,1 0,-1 0,1 0,-1 0,1 0,-1 0,1 0,-1 0,1 0,0 1,0-1,-1 0,1 1,0-1,0 0,0 1,0-1,0 1,-1-1,1 1,0-1,0 1,0 0,1 0,-1-1,0 1,0 0,0 0,0 0,0 0,0 0,0 0,0 0,0 1,0-1,0 0,0 1,0-1,0 0,0 1,0-1,0 1,0 0,0-1,-1 1,1 0,0-1,0 1,-1 0,1 0,0 0,-1-1,1 1,-1 0,1 0,-1 1,39 117,-37-109,29 150,40 166,-57-275,2-1,3 0,1-1,3-2,2 0,3 1,-23-40,1 0,-1-1,1 0,1 0,-1 0,1-1,1 0,-1 0,1-1,0 0,0 0,0-1,1 0,-1-1,1 0,6 2,-15-5,1 0,0 1,0-1,0 1,-1-1,1 0,0 0,0 1,0-1,0 0,0 0,0 0,0 0,0 0,0 0,0 0,0 0,0 0,0-1,0 1,0 0,-1-1,1 1,0-1,0 1,0-1,0 1,-1-1,1 1,0-1,-1 0,1 1,0-1,-1 0,1 0,-1 1,1-1,-1 0,1 0,-1 0,0 0,1 0,-1 1,0-1,0 0,1 0,-1-1,0-127,-20-497,23 583,2-1,2 1,1 1,3 0,1 0,2 1,10-18,-24 58,0 0,0 0,0-1,0 1,0 0,1 0,-1 0,0 0,1 0,-1-1,1 1,-1 0,1 0,0 0,-1 0,1 0,0 0,0 1,0-1,-1 0,1 0,0 0,0 1,0-1,0 1,0-1,1 1,-1-1,0 1,0-1,0 1,0 0,0 0,1-1,-1 1,0 0,0 0,0 0,1 1,-1-1,0 0,0 0,0 1,0-1,1 0,-1 1,0-1,0 1,0-1,0 1,0 0,0 0,0-1,-1 1,1 0,0 0,0 0,0 0,-1 0,1 0,-1 0,1 0,-1 0,1 0,-1 0,1 0,-1 1,0-1,0 0,1 0,107 156,39 64,-7-10,115 131,-253-340,70 68,-70-69,0 1,1-1,-1 0,1 0,0 0,-1 0,1 0,0 0,0 0,-1-1,1 0,0 1,0-1,0 0,-1-1,1 1,0 0,0-1,0 1,-1-1,1 0,0 0,-1 0,1 0,-1-1,1 1,-1-1,0 1,1-1,-1 0,2-2,12-15,-1-2,-1 1,-1-2,0 0,-2 0,-1-1,0-1,-1-3,2 2,96-231,-107 254,1 0,-1-1,1 1,-1 0,1 0,0 0,0 0,0 0,0 0,0 0,0 1,1-1,-1 0,1 0,-1 1,1-1,-1 1,1 0,0-1,0 1,0 0,0 0,0 0,0 0,0 0,0 1,0-1,0 1,0-1,0 1,1 0,-1-1,0 1,0 1,0-1,1 0,-1 0,0 1,0-1,0 1,0 0,0-1,0 1,0 0,0 0,0 1,0-1,0 0,-1 1,1-1,-1 1,1-1,-1 1,1 0,-1 0,16 19,-1 0,-1 1,-1 1,-1 1,5 12,-9-17,198 420,-153-334,-14-55,-39-49,-1-1,1 1,0-1,-1 1,1-1,0 0,-1 1,1-1,0 0,0 1,-1-1,1 0,0 0,0 0,-1 0,1 0,0 1,0-2,-1 1,1 0,0 0,0 0,0 0,-1 0,1 0,0-1,0 1,-1 0,1-1,0 1,-1-1,1 1,-1-1,1 1,0-1,-1 1,1-1,-1 1,1-1,-1 0,1 1,-1-1,0 0,1 1,-1-1,0 0,0 1,1-1,9-43,-10 43,8-270,-9 154,0-14,6 1,6-1,26-113,-11 150,-25 92,16-37,-16 39,-1-1,0 1,1-1,-1 1,1 0,-1-1,1 1,-1 0,1-1,-1 1,1 0,0 0,-1-1,1 1,-1 0,1 0,-1 0,1 0,0 0,-1 0,1 0,0 0,-1 0,1 0,-1 0,1 0,-1 1,1-1,0 0,-1 0,1 1,-1-1,1 0,-1 1,1-1,-1 0,1 1,-1-1,0 1,1-1,-1 1,1-1,-1 1,0-1,0 1,1-1,-1 1,0-1,0 1,0 0,1-1,-1 1,0-1,0 1,0 0,0-1,0 1,49 141,-14-35,4-2,39 69,-73-164,-5-8,0 0,1 0,-1 1,1-1,0 0,0 0,0 0,0 0,0 0,0 0,1 0,-1 0,1 0,-1-1,1 1,0-1,0 1,-1-1,1 1,0-1,0 0,0 0,1 0,-1 0,0 0,0-1,0 1,1-1,-1 1,0-1,0 0,1 0,-1 0,0 0,1 0,53-41,23-41,-3-4,32-50,-80 100,123-157,-145 184,-4 5,1 1,-1-1,1 0,0 0,0 1,0-1,0 1,0 0,1 0,-1 1,1-1,0 0,0 1,0 0,0 0,1 0,-1 1,0 0,1-1,-1 1,1 1,-1-1,1 1,2 0,41 38,-23 0,-1 1,-1 1,-3 1,8 23,194 543,-184-517,-37-88,-1 1,1-1,0 0,0 0,0 1,0-1,0 0,0 0,0 0,1 0,-1 0,1-1,-1 1,1 0,0-1,0 1,0-1,0 1,0-1,0 0,0 0,0 0,0 0,1 0,-1-1,0 1,1-1,-1 1,0-1,1 0,-1 0,0 0,1 0,-1 0,1-1,-1 1,0-1,1 1,-1-1,0 0,0 0,0 0,1-1,9-7,0-1,-1 0,0-1,-1 0,0-1,0 0,-2 0,1-1,4-11,63-113,39-102,-59 120,-52 110,-3 4,1 0,-1-1,1 1,0 0,1 0,-1 0,1 0,0 1,0-1,1 1,-1-1,1 1,0 0,0 1,0-1,1 1,-1 0,1 0,0 0,0 0,0 1,0 0,0 0,1 0,2 0,-4 3,0 0,-1 0,1 0,-1 1,1-1,-1 1,1 0,-1-1,0 2,0-1,0 0,0 1,-1-1,1 1,0 0,1 3,55 92,8 61,138 427,40 103,-202-597,-43-91,0 0,0 0,0 0,0 0,0 0,0-1,0 1,1 0,-1 0,0 0,1 0,-1 0,0-1,1 1,-1 0,1 0,-1-1,1 1,0 0,-1-1,1 1,0 0,0-1,-1 1,1-1,0 1,0-1,0 0,-1 1,1-1,0 0,0 0,0 1,0-1,0 0,0 0,0 0,-1 0,1 0,0 0,0 0,0-1,0 1,0 0,0 0,0-1,0 1,11-49,-3-244,-8 139,2 27,6-1,14-59,-4 109,-20 77,1-1,0 1,0 0,0 0,0 0,0 0,0 0,0 0,0 0,0 0,1 0,-1 0,0 0,1 0,-1 0,1 0,-1 0,1 0,-1 0,1 0,0 0,-1 0,1 1,0-1,0 0,-1 1,1-1,0 0,0 1,0-1,0 1,0-1,0 1,0 0,0-1,0 1,0 0,0 0,0 0,0-1,1 1,-1 0,0 1,0-1,0 0,0 0,0 0,0 1,0-1,0 0,0 1,0-1,1 1,28 52,43 148,-72-197,1-1,0 1,0-1,0 1,0-1,0 1,1-1,-1 0,1 0,0-1,0 1,0 0,0-1,1 0,-1 0,1 0,-1 0,1 0,0-1,0 0,-1 1,1-1,0-1,0 1,0-1,0 1,4-1,2-3,0 0,0-1,0 1,0-2,-1 0,0 0,0 0,0-1,-1-1,0 0,0 0,-1 0,0-1,0 0,1-1,66-81,-4-2,-3-6,3-1,100-135,-168 230,0 1,1-1,-1 0,1 1,-1-1,1 1,0 0,0 0,1 0,-1 0,1 1,-1-1,1 1,0 0,0 0,0 0,0 1,0-1,0 1,0 0,1 0,-1 1,0-1,1 1,-1 0,0 0,1 0,-1 1,3 0,3 7,-1 1,1 0,-2 0,1 1,-1 0,-1 1,0 0,0 0,-1 0,4 11,80 180,-89-199,0 1,0 0,1-1,-1 0,1 1,0-1,0 0,0 0,1 0,-1 0,1 0,-1-1,1 1,0-1,0 0,0 0,0 0,1 0,-1 0,0-1,1 1,-1-1,1 0,0 0,-1 0,1-1,0 1,2-4,0 0,-1 0,1-1,-1 1,1-1,-1 0,0-1,-1 0,1 1,-1-1,0-1,0 1,-1 0,1-1,-1 0,0-1,75-138,-63 111,1 1,2 0,1 2,1 0,2 1,1 1,1 2,14-12,-36 36,1 0,-1 0,1 0,0 1,0 0,0-1,0 1,1 0,-1 1,0-1,1 0,0 1,-1 0,1 0,0 0,-1 0,1 1,0-1,0 1,-1 0,1 0,0 1,0-1,0 1,-1-1,1 1,0 1,-1-1,1 0,2 2,4 6,0 0,-1 1,0 0,-1 0,0 1,0 0,-1 0,5 12,2 1,0 2,-10-17,1-1,0 1,0-1,0 0,1 0,0-1,1 1,0-2,0 1,0-1,4 3,-9-9,1 0,-1 0,1 0,-1 0,1 0,-1-1,1 1,-1-1,1 1,-1-1,1 0,-1 0,0 0,1 0,-1 0,0-1,0 1,0-1,0 0,0 1,-1-1,1 0,0 0,-1 0,1 0,-1 0,0 0,0-1,1 1,-2 0,1-1,0 1,0-1,-1 1,1-1,0 2,7-18,-1 1,0-1,-2 0,0-1,-1 1,-1-1,0 0,-2 0,0 0,-2-7,0 11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648B2-08CB-4513-BF3A-2B737C562D01}" type="datetimeFigureOut">
              <a:rPr lang="en-AU" smtClean="0"/>
              <a:t>17/02/2019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27A8B-ABAB-48BB-8FEB-0BFA5443DB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1389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nu.org/licenses/lgpl-3.0.htm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Background Processing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Hangfire and Microsoft Logic Apps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Hangfire doesn’t really have a logo so I made 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27A8B-ABAB-48BB-8FEB-0BFA5443DB89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0635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="0" dirty="0" err="1"/>
              <a:t>QuillGroup</a:t>
            </a:r>
            <a:r>
              <a:rPr lang="en-AU" b="0" dirty="0"/>
              <a:t> Accounting, Financial Planning and Superannuation services in Southport and Brisbane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="0" dirty="0"/>
              <a:t>I’ve been developing professional for 20+ years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="0" dirty="0"/>
              <a:t>Dabbled with Azure on and off for 4 years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="0" dirty="0"/>
              <a:t>I’ve had to deal with background processing, batch jobs for that entire time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/>
              <a:t>I skipped the wedding profile photo this time…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27A8B-ABAB-48BB-8FEB-0BFA5443DB89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305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Background processing, background jobs, scheduled tasks, </a:t>
            </a:r>
            <a:r>
              <a:rPr lang="en-AU" dirty="0" err="1"/>
              <a:t>cron</a:t>
            </a:r>
            <a:r>
              <a:rPr lang="en-AU" dirty="0"/>
              <a:t> jobs what ever you want to call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Azure Scheduler is dead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So where does that leave us?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I am going to do this by going over two products in the industry right now that seem like the obvious choices.</a:t>
            </a:r>
          </a:p>
          <a:p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Azure Logic Apps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“Azure Logic Apps is a cloud service that helps you automate and orchestrate tasks, business processes, and workflows when you need to integrate apps, data, systems, and services across enterprises or organizations”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Hangfire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“</a:t>
            </a:r>
            <a:r>
              <a:rPr lang="en-US" dirty="0"/>
              <a:t>An easy way to perform background processing in .NET and .NET Core applications. No Windows Service or separate process required. Backed by persistent storage. Open and free for commercial use.”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27A8B-ABAB-48BB-8FEB-0BFA5443DB89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5488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Scheduling background jobs is something that every developer will come across at some stage. </a:t>
            </a:r>
          </a:p>
          <a:p>
            <a:r>
              <a:rPr lang="en-US" dirty="0"/>
              <a:t>I’m going to go through each one and give my opinion, your results may vary.</a:t>
            </a:r>
          </a:p>
          <a:p>
            <a:endParaRPr lang="en-US" dirty="0"/>
          </a:p>
          <a:p>
            <a:r>
              <a:rPr lang="en-US" dirty="0"/>
              <a:t>In the past I've used or worked on:</a:t>
            </a:r>
          </a:p>
          <a:p>
            <a:endParaRPr lang="en-US" dirty="0"/>
          </a:p>
          <a:p>
            <a:r>
              <a:rPr lang="en-US" dirty="0"/>
              <a:t>* Manually triggering a batch job at the start of the day.</a:t>
            </a:r>
          </a:p>
          <a:p>
            <a:r>
              <a:rPr lang="en-US" dirty="0"/>
              <a:t>	+ Easy-</a:t>
            </a:r>
            <a:r>
              <a:rPr lang="en-US" dirty="0" err="1"/>
              <a:t>ish</a:t>
            </a:r>
            <a:r>
              <a:rPr lang="en-US" dirty="0"/>
              <a:t> to write you still need progress bars</a:t>
            </a:r>
          </a:p>
          <a:p>
            <a:r>
              <a:rPr lang="en-US" dirty="0"/>
              <a:t>	- Annoying for the end user</a:t>
            </a:r>
          </a:p>
          <a:p>
            <a:r>
              <a:rPr lang="en-US" dirty="0"/>
              <a:t>	+ Session timeout issues for web based applications</a:t>
            </a:r>
          </a:p>
          <a:p>
            <a:endParaRPr lang="en-US" dirty="0"/>
          </a:p>
          <a:p>
            <a:r>
              <a:rPr lang="en-US" dirty="0"/>
              <a:t>* Windows Scheduler (to trigger an exe)</a:t>
            </a:r>
          </a:p>
          <a:p>
            <a:r>
              <a:rPr lang="en-US" dirty="0"/>
              <a:t>	- Double the Installation - Issues keeping your production / job code synchronized.</a:t>
            </a:r>
          </a:p>
          <a:p>
            <a:r>
              <a:rPr lang="en-US" dirty="0"/>
              <a:t>	- I just felt dirty</a:t>
            </a:r>
          </a:p>
          <a:p>
            <a:endParaRPr lang="en-US" dirty="0"/>
          </a:p>
          <a:p>
            <a:r>
              <a:rPr lang="en-US" dirty="0"/>
              <a:t>* Windows Service</a:t>
            </a:r>
          </a:p>
          <a:p>
            <a:r>
              <a:rPr lang="en-US" dirty="0"/>
              <a:t>	- Installation is a pain in the ass</a:t>
            </a:r>
          </a:p>
          <a:p>
            <a:r>
              <a:rPr lang="en-US" dirty="0"/>
              <a:t>	- Double the Installation - Issues keeping your production / job code synchronized.</a:t>
            </a:r>
          </a:p>
          <a:p>
            <a:endParaRPr lang="en-US" dirty="0"/>
          </a:p>
          <a:p>
            <a:r>
              <a:rPr lang="en-US" dirty="0"/>
              <a:t>* Azure Scheduler -&gt; Azure Jobs</a:t>
            </a:r>
          </a:p>
          <a:p>
            <a:r>
              <a:rPr lang="en-US" dirty="0"/>
              <a:t>	+ Easy-</a:t>
            </a:r>
            <a:r>
              <a:rPr lang="en-US" dirty="0" err="1"/>
              <a:t>ish</a:t>
            </a:r>
            <a:r>
              <a:rPr lang="en-US" dirty="0"/>
              <a:t> Installation, there is a bit of dicking around with logging</a:t>
            </a:r>
          </a:p>
          <a:p>
            <a:r>
              <a:rPr lang="en-US" dirty="0"/>
              <a:t>	- Double the Installation - Issues keeping your production / job code synchronized.</a:t>
            </a:r>
          </a:p>
          <a:p>
            <a:endParaRPr lang="en-US" dirty="0"/>
          </a:p>
          <a:p>
            <a:r>
              <a:rPr lang="en-US" dirty="0"/>
              <a:t>* Azure Scheduler -&gt; Triggering an http endpoint</a:t>
            </a:r>
          </a:p>
          <a:p>
            <a:r>
              <a:rPr lang="en-US" dirty="0"/>
              <a:t>	+ Easy Installation</a:t>
            </a:r>
          </a:p>
          <a:p>
            <a:r>
              <a:rPr lang="en-US" dirty="0"/>
              <a:t>	- Session timeout issues? </a:t>
            </a:r>
          </a:p>
          <a:p>
            <a:r>
              <a:rPr lang="en-US" dirty="0"/>
              <a:t>	- Security issues</a:t>
            </a:r>
          </a:p>
          <a:p>
            <a:r>
              <a:rPr lang="en-US" dirty="0"/>
              <a:t>	- Uses websites resources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Azure Scheduler -&gt; Azure Service Bus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/>
              <a:t>	+ Complex, so god damn complex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/>
              <a:t>	- All the limitations of Azure Jobs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dirty="0"/>
              <a:t>* </a:t>
            </a:r>
            <a:r>
              <a:rPr lang="en-US" dirty="0" err="1"/>
              <a:t>Hangfire</a:t>
            </a:r>
            <a:endParaRPr lang="en-US" dirty="0"/>
          </a:p>
          <a:p>
            <a:r>
              <a:rPr lang="en-US" dirty="0"/>
              <a:t>	+ Easy to install</a:t>
            </a:r>
          </a:p>
          <a:p>
            <a:r>
              <a:rPr lang="en-US" dirty="0"/>
              <a:t>	- Uses websites resources</a:t>
            </a:r>
          </a:p>
          <a:p>
            <a:endParaRPr lang="en-US" dirty="0"/>
          </a:p>
          <a:p>
            <a:r>
              <a:rPr lang="en-US" dirty="0"/>
              <a:t>You can sort of see where this presentation is going.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27A8B-ABAB-48BB-8FEB-0BFA5443DB89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7475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Hangfire? Not much to it really…. It just does scheduling in a simple way!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</a:t>
            </a:r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program it in your application, and it uses your websites / applications resources.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Negative to this is it may impact your websites performance with too many heavy jobs.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If that becomes a problem you can created a dedicated website / app to process the jobs.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The advantage of this over creating an azure function or </a:t>
            </a:r>
            <a:r>
              <a:rPr lang="en-A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webjob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…. You are already deploying a website, now your </a:t>
            </a:r>
            <a:r>
              <a:rPr lang="en-AU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 deploying 2.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Source -&gt; you can use it for free LGPL 3.0. Use it for free, including it with your commercial applications.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Supports 4.5 and core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Storage: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InMemory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 Express, Azure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Database and Redis (paid version only)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will scale out if you decide to run multiple instances of your website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scale out, multiple using websites work fine.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Built in retry for jobs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uses your IOC so no need to get complex.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Autofac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.net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cores built in.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anyone runs any free Azure sites, they can take a while to wake up, over the last week I’ve noticed that one running Hangfire just don’t go to sleep. I will need to play with this a bit more to see if there is any real cost involved but it’s potentially a good hack.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27A8B-ABAB-48BB-8FEB-0BFA5443DB89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5525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Easy to install… Mostly. I found the documentation is a bit rough for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.net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core and it took me a couple of cracks at it. But I’ve done the hard work here for you.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27A8B-ABAB-48BB-8FEB-0BFA5443DB89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2003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2016, we launched Azure Logic Apps, which includes the ability to configure and run scheduled jobs as well as advanced workflow features.</a:t>
            </a:r>
          </a:p>
          <a:p>
            <a:endParaRPr lang="en-AU" dirty="0"/>
          </a:p>
          <a:p>
            <a:r>
              <a:rPr lang="en-AU" dirty="0"/>
              <a:t>Workflow engine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27A8B-ABAB-48BB-8FEB-0BFA5443DB89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0654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"Automate many of the workflows you have in place, without writing a single line of code"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27A8B-ABAB-48BB-8FEB-0BFA5443DB89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6194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DF41F-C233-491F-892E-0B3C516A08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8EF6A9-5625-4D71-9B4D-CD8C07DA8F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84121B-D44E-48C4-B6A4-26692C307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E7508-93F0-48A0-B3DE-D129D5D7C532}" type="datetimeFigureOut">
              <a:rPr lang="en-AU" smtClean="0"/>
              <a:t>17/02/2019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F8180-5722-4D6D-A50D-34BC33497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6701C-D8E8-437D-8214-510BFAEB7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C7884-679B-4467-B493-D7B5F140F6E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8313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57FAE-2972-4F4B-8617-CADE48481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88133F-A0E0-4EB6-A057-6BC0CC6CF5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147020-4232-4DDA-9B83-A4FF40C50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E7508-93F0-48A0-B3DE-D129D5D7C532}" type="datetimeFigureOut">
              <a:rPr lang="en-AU" smtClean="0"/>
              <a:t>17/02/2019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D415B-B42D-4806-9043-BD0B2F297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CB6BA-486C-4B9E-8F1A-900A9EC4C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C7884-679B-4467-B493-D7B5F140F6E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7408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91FC3E-93D5-4DE6-B304-0FC461BE5F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739E6B-CDD6-41E9-A257-AF64FD672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A71B2-415D-4ABC-A6D8-37BDC9698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E7508-93F0-48A0-B3DE-D129D5D7C532}" type="datetimeFigureOut">
              <a:rPr lang="en-AU" smtClean="0"/>
              <a:t>17/02/2019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60A53-F960-497C-8FEB-B7CBA753D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04332-BB42-464C-B455-A0FF112D4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C7884-679B-4467-B493-D7B5F140F6E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2283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5F0E0-63FD-4455-8ABB-88B3054E0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A4FE8-3558-4CFC-A2F3-7D3422F93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1ADE21-E9FD-4CE1-88EC-BBA5CDAD8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E7508-93F0-48A0-B3DE-D129D5D7C532}" type="datetimeFigureOut">
              <a:rPr lang="en-AU" smtClean="0"/>
              <a:t>17/02/2019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BE119F-E9B2-4A2E-83D1-80A53D5C0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96DDC-2F46-473B-A903-277AB761D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C7884-679B-4467-B493-D7B5F140F6E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2363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724A3-BEB8-4C9E-B935-6485D1388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CCE86-6CC4-47CF-874C-4E1A0221D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4E251-2FAB-4559-A8FB-A1F7C14A5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E7508-93F0-48A0-B3DE-D129D5D7C532}" type="datetimeFigureOut">
              <a:rPr lang="en-AU" smtClean="0"/>
              <a:t>17/02/2019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CE23E-73F2-4DC6-84EE-4C967CEF9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078D6-8270-4BB7-BB88-84196DC17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C7884-679B-4467-B493-D7B5F140F6E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81288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AECE-68F3-445E-8421-79EFEBBEC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807BB-0669-46B8-88BB-57B74CB625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0A2F75-ACD1-4F0E-A722-AD91EFA8B3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6EC807-E188-4632-A8D7-B2F28414C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E7508-93F0-48A0-B3DE-D129D5D7C532}" type="datetimeFigureOut">
              <a:rPr lang="en-AU" smtClean="0"/>
              <a:t>17/02/2019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6FF353-E123-4C9E-B15F-7FF02E36C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3DEB56-7DA7-43E1-B3B1-C9AC46592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C7884-679B-4467-B493-D7B5F140F6E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101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BE492-2EDC-465B-9D31-100407C13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D6B80-0F7C-4FA6-B01B-57D46A819D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CE286B-7EA1-43A2-834A-DAAB860A2E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1D45C-09B9-4F83-8150-AE5E073C01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1FA786-7C32-47DA-AFFF-7713259786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30E764-DF6A-4BF1-8F4A-703922FAD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E7508-93F0-48A0-B3DE-D129D5D7C532}" type="datetimeFigureOut">
              <a:rPr lang="en-AU" smtClean="0"/>
              <a:t>17/02/2019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0EB68-6D4F-40CF-84FB-E35AD24EE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3CEBF8-2336-4144-8803-5483CC7A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C7884-679B-4467-B493-D7B5F140F6E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0490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A21DA-7803-41A2-A194-DD1311E5C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F3CC6E-0F7E-4081-88AC-DFF584E07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E7508-93F0-48A0-B3DE-D129D5D7C532}" type="datetimeFigureOut">
              <a:rPr lang="en-AU" smtClean="0"/>
              <a:t>17/02/2019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7D153B-B722-43A7-8BBE-9B3F520E3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604112-0AE7-4CCF-938C-28D91010B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C7884-679B-4467-B493-D7B5F140F6E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4767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2539DE-4AE1-49DD-884F-F3F065536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E7508-93F0-48A0-B3DE-D129D5D7C532}" type="datetimeFigureOut">
              <a:rPr lang="en-AU" smtClean="0"/>
              <a:t>17/02/2019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1810C2-8406-4A26-83EC-5D16541BE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DBA3E-26A7-4C5F-883E-A65E1AAA5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C7884-679B-4467-B493-D7B5F140F6E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7599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D9102-F7A8-4A29-A0F1-F236B7BC0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CDF2A-4532-492D-BD1D-F2883DA05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5EA4E4-4ACE-4CF1-A2F9-619F2C0285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66E3D-7969-4613-94A4-4F7420ABB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E7508-93F0-48A0-B3DE-D129D5D7C532}" type="datetimeFigureOut">
              <a:rPr lang="en-AU" smtClean="0"/>
              <a:t>17/02/2019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072061-C851-4268-9109-DE9E8F0C5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FDA336-5D54-44E9-A5D4-B6E5C9AE9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C7884-679B-4467-B493-D7B5F140F6E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2585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6126-7A4C-4260-BD5F-848DC964A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0B66D8-81B3-4BC3-BAFE-F566A7E2C8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97A8F-ADDB-44BE-86AF-309E61AA0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6ED3BA-4D46-4B0D-8F52-6E90420EB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E7508-93F0-48A0-B3DE-D129D5D7C532}" type="datetimeFigureOut">
              <a:rPr lang="en-AU" smtClean="0"/>
              <a:t>17/02/2019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B5AD87-4D90-45F9-8866-53CD0FC8A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B70168-9E32-4029-993F-62C7C1701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C7884-679B-4467-B493-D7B5F140F6E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33695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76735B-BB8D-479A-849C-BD71E3AC7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D96B3-14AC-4C40-9085-B5F5ECF97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50DD5-8526-409F-BE25-60E41F9A83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E7508-93F0-48A0-B3DE-D129D5D7C532}" type="datetimeFigureOut">
              <a:rPr lang="en-AU" smtClean="0"/>
              <a:t>17/02/2019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19230E-6FBB-4E37-9EF3-942070DC9B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D7DB4-4F93-4B7F-835C-B96F1B504F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C7884-679B-4467-B493-D7B5F140F6E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0869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customXml" Target="../ink/ink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elVine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E83C3-DD22-4236-8215-7B302197B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Background Processing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D7512B-4648-4E64-8416-E1F17A082B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21496"/>
            <a:ext cx="9144000" cy="2236304"/>
          </a:xfrm>
        </p:spPr>
        <p:txBody>
          <a:bodyPr>
            <a:normAutofit/>
          </a:bodyPr>
          <a:lstStyle/>
          <a:p>
            <a:r>
              <a:rPr lang="en-US" sz="4000" dirty="0"/>
              <a:t> </a:t>
            </a:r>
            <a:r>
              <a:rPr lang="en-US" sz="4000" dirty="0" err="1"/>
              <a:t>Hangfire</a:t>
            </a:r>
            <a:r>
              <a:rPr lang="en-US" sz="4000" dirty="0"/>
              <a:t> v Microsoft Logic Apps</a:t>
            </a:r>
            <a:endParaRPr lang="en-AU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A10578-FC89-4E35-8969-8FFD55AF1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530" y="4295233"/>
            <a:ext cx="3850267" cy="19251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A2613E-FCCE-44A0-B2D8-B46D8F541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596" y="4315101"/>
            <a:ext cx="2615385" cy="19052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E86B2D9-CEC0-43AD-AA66-4600DEE88826}"/>
                  </a:ext>
                </a:extLst>
              </p14:cNvPr>
              <p14:cNvContentPartPr/>
              <p14:nvPr/>
            </p14:nvContentPartPr>
            <p14:xfrm>
              <a:off x="1412216" y="5541002"/>
              <a:ext cx="3152160" cy="42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E86B2D9-CEC0-43AD-AA66-4600DEE8882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3216" y="5532002"/>
                <a:ext cx="316980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E092475-C29E-48B2-B264-22369CE51A69}"/>
                  </a:ext>
                </a:extLst>
              </p14:cNvPr>
              <p14:cNvContentPartPr/>
              <p14:nvPr/>
            </p14:nvContentPartPr>
            <p14:xfrm>
              <a:off x="1097936" y="5966522"/>
              <a:ext cx="3311640" cy="7106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E092475-C29E-48B2-B264-22369CE51A6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89296" y="5957522"/>
                <a:ext cx="3329280" cy="72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7840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A3F0B8-2C12-4AAA-BFBA-B6E1046C8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866" y="97634"/>
            <a:ext cx="3850267" cy="1925134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885D51E-C832-4E15-A3A3-D0AB851EEC10}"/>
              </a:ext>
            </a:extLst>
          </p:cNvPr>
          <p:cNvSpPr txBox="1">
            <a:spLocks/>
          </p:cNvSpPr>
          <p:nvPr/>
        </p:nvSpPr>
        <p:spPr>
          <a:xfrm>
            <a:off x="838200" y="2204113"/>
            <a:ext cx="10515600" cy="3972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“In 2016, we launched Azure Logic Apps, which includes the ability to configure and run scheduled jobs as well as </a:t>
            </a:r>
            <a:r>
              <a:rPr lang="en-US" strike="sngStrike" dirty="0"/>
              <a:t>advanced workflow features</a:t>
            </a:r>
            <a:r>
              <a:rPr lang="en-US" dirty="0"/>
              <a:t> </a:t>
            </a:r>
            <a:r>
              <a:rPr lang="en-US" i="1" dirty="0"/>
              <a:t>other stuff</a:t>
            </a:r>
            <a:r>
              <a:rPr lang="en-US" dirty="0"/>
              <a:t>.”</a:t>
            </a:r>
          </a:p>
          <a:p>
            <a:r>
              <a:rPr lang="en-US" dirty="0"/>
              <a:t>Microsoft Flow</a:t>
            </a:r>
          </a:p>
          <a:p>
            <a:r>
              <a:rPr lang="en-US" dirty="0"/>
              <a:t>Workflow engine</a:t>
            </a:r>
          </a:p>
          <a:p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C86D6E-BF37-43BA-8273-6599704D07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086" y="3588516"/>
            <a:ext cx="4394580" cy="266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839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troducingazurelogicapps_mid">
            <a:hlinkClick r:id="" action="ppaction://media"/>
            <a:extLst>
              <a:ext uri="{FF2B5EF4-FFF2-40B4-BE49-F238E27FC236}">
                <a16:creationId xmlns:a16="http://schemas.microsoft.com/office/drawing/2014/main" id="{361C7EF3-3B28-4A73-823E-BA5D6B710A5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1888" y="238837"/>
            <a:ext cx="10569041" cy="5944950"/>
          </a:xfrm>
        </p:spPr>
      </p:pic>
    </p:spTree>
    <p:extLst>
      <p:ext uri="{BB962C8B-B14F-4D97-AF65-F5344CB8AC3E}">
        <p14:creationId xmlns:p14="http://schemas.microsoft.com/office/powerpoint/2010/main" val="133955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8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CAAC9-13F2-450B-9051-A6C40718E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Azure Logic Apps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6BF8FB-7056-4DF0-B98C-AC56E65184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02" y="1476018"/>
            <a:ext cx="9027995" cy="5171236"/>
          </a:xfrm>
        </p:spPr>
      </p:pic>
    </p:spTree>
    <p:extLst>
      <p:ext uri="{BB962C8B-B14F-4D97-AF65-F5344CB8AC3E}">
        <p14:creationId xmlns:p14="http://schemas.microsoft.com/office/powerpoint/2010/main" val="2004304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3A581-C689-48AB-ADE4-F0608BBC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EE9B6-B9B4-48BA-9A5C-4BB7EC9E8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229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DCBE9-1098-4B58-AC64-5DE36FB30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Joel Viney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36273E-EF80-4E9C-B413-2F52CE413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Team Lead at </a:t>
            </a:r>
            <a:r>
              <a:rPr lang="en-AU" dirty="0" err="1"/>
              <a:t>QuillGroup</a:t>
            </a:r>
            <a:r>
              <a:rPr lang="en-AU" dirty="0"/>
              <a:t> </a:t>
            </a:r>
          </a:p>
          <a:p>
            <a:r>
              <a:rPr lang="en-AU" dirty="0"/>
              <a:t>Software developer for 20 years</a:t>
            </a:r>
          </a:p>
          <a:p>
            <a:r>
              <a:rPr lang="en-AU" dirty="0"/>
              <a:t>Developing Azure on and off 4 years</a:t>
            </a:r>
          </a:p>
          <a:p>
            <a:r>
              <a:rPr lang="en-AU" dirty="0">
                <a:solidFill>
                  <a:schemeClr val="tx2"/>
                </a:solidFill>
                <a:hlinkClick r:id="rId3"/>
              </a:rPr>
              <a:t>https://github.com/JoelViney</a:t>
            </a:r>
            <a:endParaRPr lang="en-AU" dirty="0">
              <a:solidFill>
                <a:schemeClr val="tx2"/>
              </a:solidFill>
            </a:endParaRPr>
          </a:p>
          <a:p>
            <a:endParaRPr lang="en-AU" dirty="0">
              <a:solidFill>
                <a:schemeClr val="tx2"/>
              </a:solidFill>
            </a:endParaRPr>
          </a:p>
          <a:p>
            <a:endParaRPr lang="en-AU" dirty="0"/>
          </a:p>
          <a:p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39A3F2-A483-43E3-8A27-C6A7AA380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038" y="761239"/>
            <a:ext cx="1904762" cy="5333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B1A285-F0B0-4A61-BC64-1FCCCB44AC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00" y="2971800"/>
            <a:ext cx="49530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6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2567B-D2ED-4003-9F1E-9AA5F5AE5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Background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4E7BE-7B82-43ED-83CD-1A4B3BE10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AU" dirty="0"/>
              <a:t> </a:t>
            </a:r>
            <a:r>
              <a:rPr lang="en-AU" strike="sngStrike" dirty="0"/>
              <a:t>Azure Scheduler</a:t>
            </a:r>
          </a:p>
          <a:p>
            <a:pPr marL="457200" lvl="1" indent="0">
              <a:buNone/>
            </a:pPr>
            <a:r>
              <a:rPr lang="en-AU" sz="2000" dirty="0">
                <a:solidFill>
                  <a:schemeClr val="accent1"/>
                </a:solidFill>
              </a:rPr>
              <a:t>“</a:t>
            </a:r>
            <a:r>
              <a:rPr lang="en-US" sz="2000" dirty="0">
                <a:solidFill>
                  <a:schemeClr val="accent1"/>
                </a:solidFill>
              </a:rPr>
              <a:t>Azure Scheduler will retire on September 30, 2019”</a:t>
            </a:r>
            <a:endParaRPr lang="en-AU" sz="2000" dirty="0">
              <a:solidFill>
                <a:schemeClr val="accent1"/>
              </a:solidFill>
            </a:endParaRPr>
          </a:p>
          <a:p>
            <a:r>
              <a:rPr lang="en-AU" dirty="0"/>
              <a:t> Azure Logic Apps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1"/>
                </a:solidFill>
              </a:rPr>
              <a:t>“Azure Logic Apps is a cloud service that helps you automate and orchestrate tasks, business processes, and workflows when you need to integrate apps, data, systems, and services across enterprises or organizations”</a:t>
            </a:r>
            <a:endParaRPr lang="en-AU" sz="2000" dirty="0">
              <a:solidFill>
                <a:schemeClr val="accent1"/>
              </a:solidFill>
            </a:endParaRPr>
          </a:p>
          <a:p>
            <a:r>
              <a:rPr lang="en-AU" dirty="0"/>
              <a:t> Hangfire</a:t>
            </a:r>
          </a:p>
          <a:p>
            <a:pPr marL="457200" lvl="1" indent="0">
              <a:buNone/>
            </a:pPr>
            <a:r>
              <a:rPr lang="en-AU" sz="2000" dirty="0">
                <a:solidFill>
                  <a:schemeClr val="accent1"/>
                </a:solidFill>
              </a:rPr>
              <a:t>“</a:t>
            </a:r>
            <a:r>
              <a:rPr lang="en-US" sz="2000" dirty="0">
                <a:solidFill>
                  <a:schemeClr val="accent1"/>
                </a:solidFill>
              </a:rPr>
              <a:t>An easy way to perform background processing in .NET and .NET Core applications. No Windows Service or separate process required. Backed by persistent storage. Open and free for commercial use.”</a:t>
            </a: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06256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337D6-0816-4EC3-ABE3-F4263FB3F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My History with Background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B70B7-53AE-4681-9C6D-5786D1472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702188" cy="4351338"/>
          </a:xfrm>
        </p:spPr>
        <p:txBody>
          <a:bodyPr/>
          <a:lstStyle/>
          <a:p>
            <a:r>
              <a:rPr lang="en-AU" dirty="0"/>
              <a:t>Button -&gt; Manually Triggering Job</a:t>
            </a:r>
          </a:p>
          <a:p>
            <a:r>
              <a:rPr lang="en-AU" dirty="0"/>
              <a:t>Windows Scheduler</a:t>
            </a:r>
          </a:p>
          <a:p>
            <a:r>
              <a:rPr lang="en-AU" dirty="0"/>
              <a:t>Windows Service</a:t>
            </a:r>
          </a:p>
          <a:p>
            <a:r>
              <a:rPr lang="en-AU" dirty="0"/>
              <a:t>Azure Scheduler -&gt; Azure Job</a:t>
            </a:r>
          </a:p>
          <a:p>
            <a:r>
              <a:rPr lang="en-AU" dirty="0"/>
              <a:t>Azure Scheduler -&gt; Http Endpoint</a:t>
            </a:r>
          </a:p>
          <a:p>
            <a:r>
              <a:rPr lang="en-AU" dirty="0"/>
              <a:t>Azure Scheduler -&gt; </a:t>
            </a:r>
            <a:r>
              <a:rPr lang="en-AU" dirty="0" err="1"/>
              <a:t>ServiceBus</a:t>
            </a:r>
            <a:r>
              <a:rPr lang="en-AU" dirty="0"/>
              <a:t> -&gt; Azure Job</a:t>
            </a:r>
          </a:p>
          <a:p>
            <a:r>
              <a:rPr lang="en-AU" dirty="0"/>
              <a:t>Hangfire</a:t>
            </a:r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09A01C-4DFB-400E-9E55-70BA07210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387" y="2386854"/>
            <a:ext cx="4285787" cy="270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09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DBA7551-BE82-4A83-A620-04C49A9645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238" y="0"/>
            <a:ext cx="3053523" cy="1899607"/>
          </a:xfr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5EE3D44-B8A7-476E-9576-A8B2CA681FAE}"/>
              </a:ext>
            </a:extLst>
          </p:cNvPr>
          <p:cNvSpPr txBox="1">
            <a:spLocks/>
          </p:cNvSpPr>
          <p:nvPr/>
        </p:nvSpPr>
        <p:spPr>
          <a:xfrm>
            <a:off x="838199" y="1444598"/>
            <a:ext cx="10312022" cy="501767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What is it? Simple scheduling</a:t>
            </a:r>
          </a:p>
          <a:p>
            <a:r>
              <a:rPr lang="en-AU" dirty="0"/>
              <a:t>Uses your websites / apps resources</a:t>
            </a:r>
          </a:p>
          <a:p>
            <a:r>
              <a:rPr lang="en-AU" dirty="0"/>
              <a:t>Open Source -&gt; LGPL 3.0</a:t>
            </a:r>
          </a:p>
          <a:p>
            <a:r>
              <a:rPr lang="en-AU" dirty="0" err="1"/>
              <a:t>.Net</a:t>
            </a:r>
            <a:r>
              <a:rPr lang="en-AU" dirty="0"/>
              <a:t> 4.5 and </a:t>
            </a:r>
            <a:r>
              <a:rPr lang="en-AU" dirty="0" err="1"/>
              <a:t>.Net</a:t>
            </a:r>
            <a:r>
              <a:rPr lang="en-AU" dirty="0"/>
              <a:t> core</a:t>
            </a:r>
          </a:p>
          <a:p>
            <a:r>
              <a:rPr lang="en-AU" dirty="0"/>
              <a:t>Persistence: </a:t>
            </a:r>
            <a:r>
              <a:rPr lang="en-AU" dirty="0" err="1"/>
              <a:t>InMemory</a:t>
            </a:r>
            <a:r>
              <a:rPr lang="en-AU" dirty="0"/>
              <a:t>, SQL Server </a:t>
            </a:r>
          </a:p>
          <a:p>
            <a:pPr marL="0" indent="0">
              <a:buNone/>
            </a:pPr>
            <a:r>
              <a:rPr lang="en-AU" dirty="0"/>
              <a:t>   or Redis (paid only)</a:t>
            </a:r>
          </a:p>
          <a:p>
            <a:r>
              <a:rPr lang="en-AU" dirty="0"/>
              <a:t>Will scale out</a:t>
            </a:r>
          </a:p>
          <a:p>
            <a:r>
              <a:rPr lang="en-AU" dirty="0"/>
              <a:t>Automatic Retry</a:t>
            </a:r>
          </a:p>
          <a:p>
            <a:r>
              <a:rPr lang="en-AU" dirty="0"/>
              <a:t>IOC</a:t>
            </a:r>
          </a:p>
          <a:p>
            <a:r>
              <a:rPr lang="en-AU" dirty="0"/>
              <a:t>Stops free Azure tier sites going to sleep</a:t>
            </a:r>
          </a:p>
          <a:p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0003D2-E92B-4696-B5B5-8F552F99948A}"/>
              </a:ext>
            </a:extLst>
          </p:cNvPr>
          <p:cNvSpPr txBox="1"/>
          <p:nvPr/>
        </p:nvSpPr>
        <p:spPr>
          <a:xfrm>
            <a:off x="7745105" y="743803"/>
            <a:ext cx="3534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accent1"/>
                </a:solidFill>
              </a:rPr>
              <a:t>https://www.hangfire.io/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D2A650-6C08-46FE-9D90-EC43A5F20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144" y="2013539"/>
            <a:ext cx="516255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15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13B76-5E48-4B80-99D8-857ECAF35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Hangfire 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A94F3-B299-4C92-8EDD-EC8FCD98D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1237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DD15F-15A8-437D-B3A9-12A021077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Hangfire Console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9DADB-5377-40C2-A94B-601CFB555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9491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9AD1A-04D8-4E8C-9263-9C2AE70CD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Hangfire – Job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78B3C-E571-4B39-97AB-976431A55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err="1"/>
              <a:t>asdasd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6092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F4DEC-D5AE-4FE0-8C1E-E614D1D52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Hangfire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0BC0E-301F-4538-8A40-025AACE92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819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655</Words>
  <Application>Microsoft Office PowerPoint</Application>
  <PresentationFormat>Widescreen</PresentationFormat>
  <Paragraphs>125</Paragraphs>
  <Slides>13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Background Processing</vt:lpstr>
      <vt:lpstr>Joel Viney</vt:lpstr>
      <vt:lpstr>Background Processing</vt:lpstr>
      <vt:lpstr>My History with Background Processing</vt:lpstr>
      <vt:lpstr>PowerPoint Presentation</vt:lpstr>
      <vt:lpstr>Hangfire Installation</vt:lpstr>
      <vt:lpstr>Hangfire Console</vt:lpstr>
      <vt:lpstr>Hangfire – Job Types</vt:lpstr>
      <vt:lpstr>Hangfire Dashboard</vt:lpstr>
      <vt:lpstr>PowerPoint Presentation</vt:lpstr>
      <vt:lpstr>PowerPoint Presentation</vt:lpstr>
      <vt:lpstr>Azure Logic Apps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Background Processing</dc:title>
  <dc:creator>Joel Viney</dc:creator>
  <cp:lastModifiedBy>Joel Viney</cp:lastModifiedBy>
  <cp:revision>16</cp:revision>
  <dcterms:created xsi:type="dcterms:W3CDTF">2019-02-16T06:29:39Z</dcterms:created>
  <dcterms:modified xsi:type="dcterms:W3CDTF">2019-02-17T02:11:53Z</dcterms:modified>
</cp:coreProperties>
</file>